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5" r:id="rId3"/>
    <p:sldId id="263" r:id="rId4"/>
    <p:sldId id="264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352696-F281-4812-BB64-F421F512796A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00697C-C960-4158-88A6-3A0061B7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570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Must add pictures and </a:t>
            </a:r>
            <a:r>
              <a:rPr lang="en-US" dirty="0" err="1" smtClean="0"/>
              <a:t>youtube</a:t>
            </a:r>
            <a:r>
              <a:rPr lang="en-US" baseline="0" dirty="0" smtClean="0"/>
              <a:t> videos. </a:t>
            </a:r>
            <a:r>
              <a:rPr lang="en-US" baseline="0" smtClean="0"/>
              <a:t>Due Tuesday!!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0697C-C960-4158-88A6-3A0061B7CF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041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5624-8DDF-411B-A45D-BA63BCE816C2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97C1C-7DDC-4B55-91DC-7AD043C76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968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5624-8DDF-411B-A45D-BA63BCE816C2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97C1C-7DDC-4B55-91DC-7AD043C76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565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5624-8DDF-411B-A45D-BA63BCE816C2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97C1C-7DDC-4B55-91DC-7AD043C76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836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5624-8DDF-411B-A45D-BA63BCE816C2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97C1C-7DDC-4B55-91DC-7AD043C76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091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5624-8DDF-411B-A45D-BA63BCE816C2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97C1C-7DDC-4B55-91DC-7AD043C76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57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5624-8DDF-411B-A45D-BA63BCE816C2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97C1C-7DDC-4B55-91DC-7AD043C76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517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5624-8DDF-411B-A45D-BA63BCE816C2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97C1C-7DDC-4B55-91DC-7AD043C76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718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5624-8DDF-411B-A45D-BA63BCE816C2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97C1C-7DDC-4B55-91DC-7AD043C76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670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5624-8DDF-411B-A45D-BA63BCE816C2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97C1C-7DDC-4B55-91DC-7AD043C76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477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5624-8DDF-411B-A45D-BA63BCE816C2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97C1C-7DDC-4B55-91DC-7AD043C76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110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5624-8DDF-411B-A45D-BA63BCE816C2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97C1C-7DDC-4B55-91DC-7AD043C76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860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55624-8DDF-411B-A45D-BA63BCE816C2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97C1C-7DDC-4B55-91DC-7AD043C76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595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b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bmp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bmp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  <a:latin typeface="Segoe Print" pitchFamily="2" charset="0"/>
              </a:rPr>
              <a:t>The American Experience</a:t>
            </a:r>
            <a:endParaRPr lang="en-US" dirty="0">
              <a:solidFill>
                <a:srgbClr val="7030A0"/>
              </a:solidFill>
              <a:latin typeface="Segoe Print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4191000"/>
            <a:ext cx="70104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  <a:latin typeface="Segoe Print" pitchFamily="2" charset="0"/>
              </a:rPr>
              <a:t>Brought to you by </a:t>
            </a:r>
            <a:endParaRPr lang="en-US" dirty="0">
              <a:solidFill>
                <a:schemeClr val="accent4"/>
              </a:solidFill>
              <a:latin typeface="Segoe Print" pitchFamily="2" charset="0"/>
            </a:endParaRPr>
          </a:p>
          <a:p>
            <a:r>
              <a:rPr lang="en-US" dirty="0" smtClean="0">
                <a:solidFill>
                  <a:schemeClr val="accent4"/>
                </a:solidFill>
                <a:latin typeface="Segoe Print" pitchFamily="2" charset="0"/>
              </a:rPr>
              <a:t>Alex Buttrose, Ellie Linton-Frost and Vanessa Wilkins</a:t>
            </a:r>
            <a:endParaRPr lang="en-US" dirty="0">
              <a:solidFill>
                <a:schemeClr val="accent4"/>
              </a:solidFill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73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0000">
        <p14:vortex dir="r"/>
        <p:sndAc>
          <p:stSnd>
            <p:snd r:embed="rId3" name="arrow.wav"/>
          </p:stSnd>
        </p:sndAc>
      </p:transition>
    </mc:Choice>
    <mc:Fallback xmlns="">
      <p:transition spd="slow" advTm="10000">
        <p:fade/>
        <p:sndAc>
          <p:stSnd>
            <p:snd r:embed="rId5" name="arrow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Segoe Print" pitchFamily="2" charset="0"/>
              </a:rPr>
              <a:t>Contents</a:t>
            </a:r>
            <a:endParaRPr lang="en-US" dirty="0">
              <a:solidFill>
                <a:schemeClr val="bg1"/>
              </a:solidFill>
              <a:latin typeface="Segoe Prin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Segoe Print" pitchFamily="2" charset="0"/>
              </a:rPr>
              <a:t>How was the Plymouth colony different from British colonies in Virginia</a:t>
            </a:r>
            <a:r>
              <a:rPr lang="en-US" dirty="0" smtClean="0">
                <a:solidFill>
                  <a:schemeClr val="bg1"/>
                </a:solidFill>
                <a:latin typeface="Segoe Print" pitchFamily="2" charset="0"/>
              </a:rPr>
              <a:t>?</a:t>
            </a:r>
          </a:p>
          <a:p>
            <a:r>
              <a:rPr lang="en-US" dirty="0" smtClean="0">
                <a:solidFill>
                  <a:schemeClr val="bg1"/>
                </a:solidFill>
                <a:latin typeface="Segoe Print" pitchFamily="2" charset="0"/>
              </a:rPr>
              <a:t>About the Plymouth Colony</a:t>
            </a:r>
          </a:p>
          <a:p>
            <a:r>
              <a:rPr lang="en-US" dirty="0" smtClean="0">
                <a:solidFill>
                  <a:schemeClr val="bg1"/>
                </a:solidFill>
                <a:latin typeface="Segoe Print" pitchFamily="2" charset="0"/>
              </a:rPr>
              <a:t>The Answer</a:t>
            </a:r>
            <a:endParaRPr lang="en-US" dirty="0">
              <a:solidFill>
                <a:schemeClr val="bg1"/>
              </a:solidFill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86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25908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Segoe Print" pitchFamily="2" charset="0"/>
              </a:rPr>
              <a:t>How was the Plymouth colony different from British colonies in Virginia?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304800"/>
            <a:ext cx="25908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 smtClean="0">
                <a:solidFill>
                  <a:srgbClr val="002060"/>
                </a:solidFill>
                <a:latin typeface="Segoe Print" pitchFamily="2" charset="0"/>
              </a:rPr>
              <a:t>…</a:t>
            </a:r>
            <a:endParaRPr lang="en-US" sz="800" b="1" dirty="0" smtClean="0">
              <a:solidFill>
                <a:srgbClr val="002060"/>
              </a:solidFill>
              <a:latin typeface="Segoe Prin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389437"/>
            <a:ext cx="8229600" cy="24685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00B0F0"/>
                </a:solidFill>
                <a:latin typeface="Segoe Print" pitchFamily="2" charset="0"/>
              </a:rPr>
              <a:t>To answer this question we will have to know more about the Plymouth colony.</a:t>
            </a:r>
            <a:endParaRPr lang="en-US" dirty="0">
              <a:solidFill>
                <a:srgbClr val="00B0F0"/>
              </a:solidFill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349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45000">
        <p14:shred/>
        <p:sndAc>
          <p:stSnd>
            <p:snd r:embed="rId2" name="applause.wav"/>
          </p:stSnd>
        </p:sndAc>
      </p:transition>
    </mc:Choice>
    <mc:Fallback xmlns="">
      <p:transition spd="slow" advTm="45000">
        <p:fade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Segoe Print" pitchFamily="2" charset="0"/>
              </a:rPr>
              <a:t>The Plymouth Colony</a:t>
            </a:r>
            <a:endParaRPr lang="en-US" dirty="0">
              <a:solidFill>
                <a:schemeClr val="bg1"/>
              </a:solidFill>
              <a:latin typeface="Segoe Prin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Segoe Print" pitchFamily="2" charset="0"/>
              </a:rPr>
              <a:t>The Plymouth colony were an </a:t>
            </a:r>
            <a:r>
              <a:rPr lang="en-US" dirty="0">
                <a:solidFill>
                  <a:schemeClr val="bg1"/>
                </a:solidFill>
                <a:latin typeface="Segoe Print" pitchFamily="2" charset="0"/>
              </a:rPr>
              <a:t>E</a:t>
            </a:r>
            <a:r>
              <a:rPr lang="en-US" dirty="0" smtClean="0">
                <a:solidFill>
                  <a:schemeClr val="bg1"/>
                </a:solidFill>
                <a:latin typeface="Segoe Print" pitchFamily="2" charset="0"/>
              </a:rPr>
              <a:t>nglish colonial venture situated in North America from 1620 to 1691. </a:t>
            </a:r>
            <a:endParaRPr lang="en-US" dirty="0">
              <a:solidFill>
                <a:schemeClr val="bg1"/>
              </a:solidFill>
              <a:latin typeface="Segoe Print" pitchFamily="2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Segoe Print" pitchFamily="2" charset="0"/>
              </a:rPr>
              <a:t>Established </a:t>
            </a:r>
            <a:r>
              <a:rPr lang="en-US" dirty="0">
                <a:solidFill>
                  <a:schemeClr val="bg1"/>
                </a:solidFill>
                <a:latin typeface="Segoe Print" pitchFamily="2" charset="0"/>
              </a:rPr>
              <a:t>by a group of </a:t>
            </a:r>
            <a:r>
              <a:rPr lang="en-US" dirty="0" smtClean="0">
                <a:solidFill>
                  <a:schemeClr val="bg1"/>
                </a:solidFill>
                <a:latin typeface="Segoe Print" pitchFamily="2" charset="0"/>
              </a:rPr>
              <a:t>Separatists </a:t>
            </a:r>
            <a:r>
              <a:rPr lang="en-US" dirty="0">
                <a:solidFill>
                  <a:schemeClr val="bg1"/>
                </a:solidFill>
                <a:latin typeface="Segoe Print" pitchFamily="2" charset="0"/>
              </a:rPr>
              <a:t>and Anglicans, who </a:t>
            </a:r>
            <a:r>
              <a:rPr lang="en-US" dirty="0" smtClean="0">
                <a:solidFill>
                  <a:schemeClr val="bg1"/>
                </a:solidFill>
                <a:latin typeface="Segoe Print" pitchFamily="2" charset="0"/>
              </a:rPr>
              <a:t>later together became known </a:t>
            </a:r>
            <a:r>
              <a:rPr lang="en-US" dirty="0">
                <a:solidFill>
                  <a:schemeClr val="bg1"/>
                </a:solidFill>
                <a:latin typeface="Segoe Print" pitchFamily="2" charset="0"/>
              </a:rPr>
              <a:t>as the Pilgrim </a:t>
            </a:r>
            <a:r>
              <a:rPr lang="en-US" dirty="0" smtClean="0">
                <a:solidFill>
                  <a:schemeClr val="bg1"/>
                </a:solidFill>
                <a:latin typeface="Segoe Print" pitchFamily="2" charset="0"/>
              </a:rPr>
              <a:t>Fathers.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732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60000">
        <p14:switch dir="r"/>
      </p:transition>
    </mc:Choice>
    <mc:Fallback xmlns="">
      <p:transition spd="slow" advTm="6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2000" b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189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25562"/>
          </a:xfrm>
        </p:spPr>
        <p:txBody>
          <a:bodyPr>
            <a:normAutofit/>
          </a:bodyPr>
          <a:lstStyle/>
          <a:p>
            <a:r>
              <a:rPr lang="en-US" sz="3100" b="1" dirty="0">
                <a:solidFill>
                  <a:srgbClr val="FF0000"/>
                </a:solidFill>
                <a:latin typeface="Segoe Print" pitchFamily="2" charset="0"/>
              </a:rPr>
              <a:t>How was the Plymouth colony different from British colonies in Virginia</a:t>
            </a:r>
            <a:r>
              <a:rPr lang="en-US" sz="3100" b="1" dirty="0" smtClean="0">
                <a:solidFill>
                  <a:srgbClr val="FF0000"/>
                </a:solidFill>
                <a:latin typeface="Segoe Print" pitchFamily="2" charset="0"/>
              </a:rPr>
              <a:t>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Segoe Print" pitchFamily="2" charset="0"/>
              </a:rPr>
              <a:t>The Plymouth colony was a </a:t>
            </a:r>
            <a:r>
              <a:rPr lang="en-US" dirty="0">
                <a:solidFill>
                  <a:srgbClr val="C00000"/>
                </a:solidFill>
                <a:latin typeface="Segoe Print" pitchFamily="2" charset="0"/>
              </a:rPr>
              <a:t>r</a:t>
            </a:r>
            <a:r>
              <a:rPr lang="en-US" dirty="0" smtClean="0">
                <a:solidFill>
                  <a:srgbClr val="C00000"/>
                </a:solidFill>
                <a:latin typeface="Segoe Print" pitchFamily="2" charset="0"/>
              </a:rPr>
              <a:t>eligious settlement not commercial settlement like other colonies</a:t>
            </a:r>
          </a:p>
          <a:p>
            <a:r>
              <a:rPr lang="en-US" dirty="0" smtClean="0">
                <a:solidFill>
                  <a:srgbClr val="C00000"/>
                </a:solidFill>
                <a:latin typeface="Segoe Print" pitchFamily="2" charset="0"/>
              </a:rPr>
              <a:t>The founders of the Plymouth colony otherwise known as the ‘Pilgrim Fathers’ created a colony of  what they had seen which was religious freedom and tolerance.</a:t>
            </a:r>
          </a:p>
          <a:p>
            <a:r>
              <a:rPr lang="en-US" dirty="0">
                <a:solidFill>
                  <a:srgbClr val="C00000"/>
                </a:solidFill>
                <a:latin typeface="Segoe Print" pitchFamily="2" charset="0"/>
              </a:rPr>
              <a:t>They had </a:t>
            </a:r>
            <a:r>
              <a:rPr lang="en-US" dirty="0" smtClean="0">
                <a:solidFill>
                  <a:srgbClr val="C00000"/>
                </a:solidFill>
                <a:latin typeface="Segoe Print" pitchFamily="2" charset="0"/>
              </a:rPr>
              <a:t>experienced </a:t>
            </a:r>
            <a:r>
              <a:rPr lang="en-US" dirty="0">
                <a:solidFill>
                  <a:srgbClr val="C00000"/>
                </a:solidFill>
                <a:latin typeface="Segoe Print" pitchFamily="2" charset="0"/>
              </a:rPr>
              <a:t>persecution and attacks back in Europe for their different ideas about religion and so wanted to have a place to themselves in order to live their lives how they wanted</a:t>
            </a:r>
            <a:r>
              <a:rPr lang="en-US" dirty="0" smtClean="0">
                <a:solidFill>
                  <a:srgbClr val="C00000"/>
                </a:solidFill>
                <a:latin typeface="Segoe Print" pitchFamily="2" charset="0"/>
              </a:rPr>
              <a:t>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33876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80000">
        <p:fade/>
      </p:transition>
    </mc:Choice>
    <mc:Fallback xmlns="">
      <p:transition spd="med" advTm="18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3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/>
          <a:lstStyle/>
          <a:p>
            <a:r>
              <a:rPr lang="en-US" sz="4800" b="1" dirty="0" smtClean="0">
                <a:solidFill>
                  <a:schemeClr val="bg1"/>
                </a:solidFill>
                <a:latin typeface="Segoe Print" pitchFamily="2" charset="0"/>
              </a:rPr>
              <a:t>Thank you for watching!</a:t>
            </a:r>
            <a:endParaRPr lang="en-US" b="1" dirty="0">
              <a:solidFill>
                <a:schemeClr val="bg1"/>
              </a:solidFill>
              <a:latin typeface="Segoe Print" pitchFamily="2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914400" y="4038600"/>
            <a:ext cx="7315200" cy="16764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Segoe Print" pitchFamily="2" charset="0"/>
              </a:rPr>
              <a:t>Presented to you by</a:t>
            </a:r>
          </a:p>
          <a:p>
            <a:r>
              <a:rPr lang="en-US" dirty="0" smtClean="0">
                <a:solidFill>
                  <a:schemeClr val="bg1"/>
                </a:solidFill>
                <a:latin typeface="Segoe Print" pitchFamily="2" charset="0"/>
              </a:rPr>
              <a:t> Alex Buttrose, Ellie Linton-Frost and Vanessa Wilkins</a:t>
            </a:r>
            <a:endParaRPr lang="en-US" dirty="0">
              <a:solidFill>
                <a:schemeClr val="bg1"/>
              </a:solidFill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254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30000">
        <p14:honeycomb/>
        <p:sndAc>
          <p:stSnd>
            <p:snd r:embed="rId2" name="applause.wav"/>
          </p:stSnd>
        </p:sndAc>
      </p:transition>
    </mc:Choice>
    <mc:Fallback xmlns="">
      <p:transition spd="slow" advTm="30000">
        <p:fade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218</Words>
  <Application>Microsoft Office PowerPoint</Application>
  <PresentationFormat>On-screen Show (4:3)</PresentationFormat>
  <Paragraphs>22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The American Experience</vt:lpstr>
      <vt:lpstr>Contents</vt:lpstr>
      <vt:lpstr>How was the Plymouth colony different from British colonies in Virginia?</vt:lpstr>
      <vt:lpstr>The Plymouth Colony</vt:lpstr>
      <vt:lpstr>How was the Plymouth colony different from British colonies in Virginia?</vt:lpstr>
      <vt:lpstr>Thank you for watching!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American Experience</dc:title>
  <dc:creator>Vanessa Wilkins</dc:creator>
  <cp:lastModifiedBy>Vanessa Wilkins</cp:lastModifiedBy>
  <cp:revision>16</cp:revision>
  <dcterms:created xsi:type="dcterms:W3CDTF">2011-04-29T04:45:31Z</dcterms:created>
  <dcterms:modified xsi:type="dcterms:W3CDTF">2011-05-03T22:03:14Z</dcterms:modified>
</cp:coreProperties>
</file>